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3600" cy="51123850"/>
  <p:notesSz cx="6735763" cy="9866313"/>
  <p:defaultTextStyle>
    <a:defPPr>
      <a:defRPr lang="zh-TW"/>
    </a:defPPr>
    <a:lvl1pPr marL="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362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724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5086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3449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1811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70173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8535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6898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2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01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01" autoAdjust="0"/>
    <p:restoredTop sz="94660"/>
  </p:normalViewPr>
  <p:slideViewPr>
    <p:cSldViewPr snapToGrid="0" snapToObjects="1">
      <p:cViewPr>
        <p:scale>
          <a:sx n="50" d="100"/>
          <a:sy n="50" d="100"/>
        </p:scale>
        <p:origin x="-1420" y="36"/>
      </p:cViewPr>
      <p:guideLst>
        <p:guide orient="horz" pos="1610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B7E11-A9FC-4B9E-94D8-7A0A9A1C4ED4}" type="datetimeFigureOut">
              <a:rPr lang="zh-TW" altLang="en-US" smtClean="0"/>
              <a:t>2024/7/31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233488"/>
            <a:ext cx="18748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E07BB-2CC0-4A16-A863-42A69E31AA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54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270" y="15881533"/>
            <a:ext cx="24483060" cy="1095849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320540" y="28970182"/>
            <a:ext cx="20162520" cy="13064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0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3225" y="15266150"/>
            <a:ext cx="20412551" cy="32516899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35568" y="15266150"/>
            <a:ext cx="60767595" cy="32516899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32851811"/>
            <a:ext cx="24483060" cy="10153765"/>
          </a:xfrm>
        </p:spPr>
        <p:txBody>
          <a:bodyPr anchor="t"/>
          <a:lstStyle>
            <a:lvl1pPr algn="l">
              <a:defRPr sz="200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21668473"/>
            <a:ext cx="24483060" cy="11183338"/>
          </a:xfrm>
        </p:spPr>
        <p:txBody>
          <a:bodyPr anchor="b"/>
          <a:lstStyle>
            <a:lvl1pPr marL="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1pPr>
            <a:lvl2pPr marL="2283623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56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5086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 marL="913449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35570" y="88922363"/>
            <a:ext cx="40590072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605700" y="88922363"/>
            <a:ext cx="40590075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443699"/>
            <a:ext cx="12726592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6212887"/>
            <a:ext cx="12726592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11443699"/>
            <a:ext cx="12731591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6212887"/>
            <a:ext cx="12731591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2035487"/>
            <a:ext cx="9476186" cy="866265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2035490"/>
            <a:ext cx="16102013" cy="43632790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10698143"/>
            <a:ext cx="9476186" cy="34970137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7" y="35786695"/>
            <a:ext cx="17282160" cy="422482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7" y="4568011"/>
            <a:ext cx="17282160" cy="30674310"/>
          </a:xfrm>
        </p:spPr>
        <p:txBody>
          <a:bodyPr/>
          <a:lstStyle>
            <a:lvl1pPr marL="0" indent="0">
              <a:buNone/>
              <a:defRPr sz="16000"/>
            </a:lvl1pPr>
            <a:lvl2pPr marL="2283623" indent="0">
              <a:buNone/>
              <a:defRPr sz="14000"/>
            </a:lvl2pPr>
            <a:lvl3pPr marL="4567245" indent="0">
              <a:buNone/>
              <a:defRPr sz="12000"/>
            </a:lvl3pPr>
            <a:lvl4pPr marL="6850868" indent="0">
              <a:buNone/>
              <a:defRPr sz="10000"/>
            </a:lvl4pPr>
            <a:lvl5pPr marL="9134490" indent="0">
              <a:buNone/>
              <a:defRPr sz="10000"/>
            </a:lvl5pPr>
            <a:lvl6pPr marL="11418113" indent="0">
              <a:buNone/>
              <a:defRPr sz="10000"/>
            </a:lvl6pPr>
            <a:lvl7pPr marL="13701735" indent="0">
              <a:buNone/>
              <a:defRPr sz="10000"/>
            </a:lvl7pPr>
            <a:lvl8pPr marL="15985358" indent="0">
              <a:buNone/>
              <a:defRPr sz="10000"/>
            </a:lvl8pPr>
            <a:lvl9pPr marL="18268980" indent="0">
              <a:buNone/>
              <a:defRPr sz="10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7" y="40011517"/>
            <a:ext cx="17282160" cy="5999948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928902"/>
            <a:ext cx="25923240" cy="33739378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1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2024/7/31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1230" y="47384239"/>
            <a:ext cx="91211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25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7657262-1C04-40F2-B071-3E341407120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6696" y="-36826"/>
            <a:ext cx="28790220" cy="210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83623" rtl="0" eaLnBrk="1" latinLnBrk="0" hangingPunct="1"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717" indent="-1712717" algn="l" defTabSz="2283623" rtl="0" eaLnBrk="1" latinLnBrk="0" hangingPunct="1">
        <a:spcBef>
          <a:spcPct val="20000"/>
        </a:spcBef>
        <a:buFont typeface="Arial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887" indent="-1427264" algn="l" defTabSz="2283623" rtl="0" eaLnBrk="1" latinLnBrk="0" hangingPunct="1">
        <a:spcBef>
          <a:spcPct val="20000"/>
        </a:spcBef>
        <a:buFont typeface="Arial"/>
        <a:buChar char="–"/>
        <a:defRPr sz="14000" kern="1200">
          <a:solidFill>
            <a:schemeClr val="tx1"/>
          </a:solidFill>
          <a:latin typeface="+mn-lt"/>
          <a:ea typeface="+mn-ea"/>
          <a:cs typeface="+mn-cs"/>
        </a:defRPr>
      </a:lvl2pPr>
      <a:lvl3pPr marL="5709056" indent="-1141811" algn="l" defTabSz="2283623" rtl="0" eaLnBrk="1" latinLnBrk="0" hangingPunct="1">
        <a:spcBef>
          <a:spcPct val="20000"/>
        </a:spcBef>
        <a:buFont typeface="Arial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2679" indent="-1141811" algn="l" defTabSz="2283623" rtl="0" eaLnBrk="1" latinLnBrk="0" hangingPunct="1">
        <a:spcBef>
          <a:spcPct val="20000"/>
        </a:spcBef>
        <a:buFont typeface="Arial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6302" indent="-1141811" algn="l" defTabSz="2283623" rtl="0" eaLnBrk="1" latinLnBrk="0" hangingPunct="1">
        <a:spcBef>
          <a:spcPct val="20000"/>
        </a:spcBef>
        <a:buFont typeface="Arial"/>
        <a:buChar char="»"/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9924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547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7169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10792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62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24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86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449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11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173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35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98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99435" y="29511149"/>
            <a:ext cx="14174918" cy="21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zh-TW" altLang="en-US" sz="8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378117" y="8625040"/>
            <a:ext cx="14176801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zh-TW" altLang="en-US" sz="8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4378118" y="29511149"/>
            <a:ext cx="14176800" cy="21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護理應用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b="1" dirty="0"/>
          </a:p>
          <a:p>
            <a:pPr algn="ctr"/>
            <a:endParaRPr lang="en-US" altLang="zh-TW" sz="8000" dirty="0"/>
          </a:p>
          <a:p>
            <a:pPr algn="ctr"/>
            <a:endParaRPr lang="zh-TW" altLang="en-US" sz="80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9720516-381D-499C-ABC2-3C9C720AEA93}"/>
              </a:ext>
            </a:extLst>
          </p:cNvPr>
          <p:cNvSpPr txBox="1"/>
          <p:nvPr/>
        </p:nvSpPr>
        <p:spPr>
          <a:xfrm>
            <a:off x="23148618" y="564480"/>
            <a:ext cx="4641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b="1">
                <a:solidFill>
                  <a:srgbClr val="4B017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BP-</a:t>
            </a:r>
            <a:r>
              <a:rPr lang="zh-TW" altLang="en-US" sz="5400" b="1" dirty="0">
                <a:solidFill>
                  <a:srgbClr val="4B017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編號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40199AB-EA08-8310-9673-0481F8AF040C}"/>
              </a:ext>
            </a:extLst>
          </p:cNvPr>
          <p:cNvSpPr txBox="1"/>
          <p:nvPr/>
        </p:nvSpPr>
        <p:spPr>
          <a:xfrm>
            <a:off x="14421853" y="16421773"/>
            <a:ext cx="82638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/>
              <a:t>～請自行運用～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22AA8D2-9D00-9AE1-10EC-9B53B1FC9D67}"/>
              </a:ext>
            </a:extLst>
          </p:cNvPr>
          <p:cNvSpPr/>
          <p:nvPr/>
        </p:nvSpPr>
        <p:spPr>
          <a:xfrm>
            <a:off x="203200" y="2618408"/>
            <a:ext cx="28397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中文題目</a:t>
            </a:r>
            <a:r>
              <a:rPr lang="en-US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英文題目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中文作者姓名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</a:t>
            </a:r>
            <a:r>
              <a:rPr lang="zh-TW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中文服務機關及單位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08C31FF-7B93-FE8D-6CEA-CA4124A5B6C7}"/>
              </a:ext>
            </a:extLst>
          </p:cNvPr>
          <p:cNvSpPr txBox="1">
            <a:spLocks/>
          </p:cNvSpPr>
          <p:nvPr/>
        </p:nvSpPr>
        <p:spPr>
          <a:xfrm>
            <a:off x="199435" y="8625040"/>
            <a:ext cx="14176800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研究目的</a:t>
            </a:r>
          </a:p>
        </p:txBody>
      </p: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135</Words>
  <Application>Microsoft Office PowerPoint</Application>
  <PresentationFormat>自訂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Aptos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顧淑芳</cp:lastModifiedBy>
  <cp:revision>40</cp:revision>
  <cp:lastPrinted>2024-07-12T05:19:23Z</cp:lastPrinted>
  <dcterms:created xsi:type="dcterms:W3CDTF">2016-08-18T10:41:02Z</dcterms:created>
  <dcterms:modified xsi:type="dcterms:W3CDTF">2024-07-31T01:41:18Z</dcterms:modified>
</cp:coreProperties>
</file>