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8803600" cy="51123850"/>
  <p:notesSz cx="6735763" cy="9866313"/>
  <p:defaultTextStyle>
    <a:defPPr>
      <a:defRPr lang="zh-TW"/>
    </a:defPPr>
    <a:lvl1pPr marL="0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1pPr>
    <a:lvl2pPr marL="2283623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2pPr>
    <a:lvl3pPr marL="4567245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3pPr>
    <a:lvl4pPr marL="6850868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4pPr>
    <a:lvl5pPr marL="9134490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5pPr>
    <a:lvl6pPr marL="11418113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6pPr>
    <a:lvl7pPr marL="13701735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7pPr>
    <a:lvl8pPr marL="15985358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8pPr>
    <a:lvl9pPr marL="18268980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02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01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01" autoAdjust="0"/>
    <p:restoredTop sz="94660"/>
  </p:normalViewPr>
  <p:slideViewPr>
    <p:cSldViewPr snapToGrid="0" snapToObjects="1">
      <p:cViewPr>
        <p:scale>
          <a:sx n="400" d="100"/>
          <a:sy n="400" d="100"/>
        </p:scale>
        <p:origin x="-33570" y="-72042"/>
      </p:cViewPr>
      <p:guideLst>
        <p:guide orient="horz" pos="16102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B7E11-A9FC-4B9E-94D8-7A0A9A1C4ED4}" type="datetimeFigureOut">
              <a:rPr lang="zh-TW" altLang="en-US" smtClean="0"/>
              <a:t>2024/7/29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430463" y="1233488"/>
            <a:ext cx="18748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4E07BB-2CC0-4A16-A863-42A69E31AA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7542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60270" y="15881533"/>
            <a:ext cx="24483060" cy="10958492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4320540" y="28970182"/>
            <a:ext cx="20162520" cy="1306498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836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567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850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134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418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701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985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268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TW" altLang="en-US"/>
              <a:t> 按一下以編輯母片子標題樣式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2024/7/29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39877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2024/7/29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14558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783225" y="15266150"/>
            <a:ext cx="20412551" cy="325168991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35568" y="15266150"/>
            <a:ext cx="60767595" cy="325168991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2024/7/29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5497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2024/7/29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12547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75286" y="32851811"/>
            <a:ext cx="24483060" cy="10153765"/>
          </a:xfrm>
        </p:spPr>
        <p:txBody>
          <a:bodyPr anchor="t"/>
          <a:lstStyle>
            <a:lvl1pPr algn="l">
              <a:defRPr sz="20000" b="1" cap="all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75286" y="21668473"/>
            <a:ext cx="24483060" cy="11183338"/>
          </a:xfrm>
        </p:spPr>
        <p:txBody>
          <a:bodyPr anchor="b"/>
          <a:lstStyle>
            <a:lvl1pPr marL="0" indent="0">
              <a:buNone/>
              <a:defRPr sz="10000">
                <a:solidFill>
                  <a:schemeClr val="tx1">
                    <a:tint val="75000"/>
                  </a:schemeClr>
                </a:solidFill>
              </a:defRPr>
            </a:lvl1pPr>
            <a:lvl2pPr marL="2283623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2pPr>
            <a:lvl3pPr marL="4567245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3pPr>
            <a:lvl4pPr marL="6850868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4pPr>
            <a:lvl5pPr marL="9134490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5pPr>
            <a:lvl6pPr marL="11418113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6pPr>
            <a:lvl7pPr marL="13701735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7pPr>
            <a:lvl8pPr marL="15985358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8pPr>
            <a:lvl9pPr marL="18268980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2024/7/29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4588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35570" y="88922363"/>
            <a:ext cx="40590072" cy="251512778"/>
          </a:xfrm>
        </p:spPr>
        <p:txBody>
          <a:bodyPr/>
          <a:lstStyle>
            <a:lvl1pPr>
              <a:defRPr sz="14000"/>
            </a:lvl1pPr>
            <a:lvl2pPr>
              <a:defRPr sz="12000"/>
            </a:lvl2pPr>
            <a:lvl3pPr>
              <a:defRPr sz="100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605700" y="88922363"/>
            <a:ext cx="40590075" cy="251512778"/>
          </a:xfrm>
        </p:spPr>
        <p:txBody>
          <a:bodyPr/>
          <a:lstStyle>
            <a:lvl1pPr>
              <a:defRPr sz="14000"/>
            </a:lvl1pPr>
            <a:lvl2pPr>
              <a:defRPr sz="12000"/>
            </a:lvl2pPr>
            <a:lvl3pPr>
              <a:defRPr sz="100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2024/7/29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5621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0180" y="2047324"/>
            <a:ext cx="25923240" cy="8520642"/>
          </a:xfrm>
        </p:spPr>
        <p:txBody>
          <a:bodyPr/>
          <a:lstStyle>
            <a:lvl1pPr>
              <a:defRPr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40180" y="11443699"/>
            <a:ext cx="12726592" cy="4769189"/>
          </a:xfrm>
        </p:spPr>
        <p:txBody>
          <a:bodyPr anchor="b"/>
          <a:lstStyle>
            <a:lvl1pPr marL="0" indent="0">
              <a:buNone/>
              <a:defRPr sz="12000" b="1"/>
            </a:lvl1pPr>
            <a:lvl2pPr marL="2283623" indent="0">
              <a:buNone/>
              <a:defRPr sz="10000" b="1"/>
            </a:lvl2pPr>
            <a:lvl3pPr marL="4567245" indent="0">
              <a:buNone/>
              <a:defRPr sz="9000" b="1"/>
            </a:lvl3pPr>
            <a:lvl4pPr marL="6850868" indent="0">
              <a:buNone/>
              <a:defRPr sz="8000" b="1"/>
            </a:lvl4pPr>
            <a:lvl5pPr marL="9134490" indent="0">
              <a:buNone/>
              <a:defRPr sz="8000" b="1"/>
            </a:lvl5pPr>
            <a:lvl6pPr marL="11418113" indent="0">
              <a:buNone/>
              <a:defRPr sz="8000" b="1"/>
            </a:lvl6pPr>
            <a:lvl7pPr marL="13701735" indent="0">
              <a:buNone/>
              <a:defRPr sz="8000" b="1"/>
            </a:lvl7pPr>
            <a:lvl8pPr marL="15985358" indent="0">
              <a:buNone/>
              <a:defRPr sz="8000" b="1"/>
            </a:lvl8pPr>
            <a:lvl9pPr marL="18268980" indent="0">
              <a:buNone/>
              <a:defRPr sz="80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40180" y="16212887"/>
            <a:ext cx="12726592" cy="29455389"/>
          </a:xfrm>
        </p:spPr>
        <p:txBody>
          <a:bodyPr/>
          <a:lstStyle>
            <a:lvl1pPr>
              <a:defRPr sz="12000"/>
            </a:lvl1pPr>
            <a:lvl2pPr>
              <a:defRPr sz="10000"/>
            </a:lvl2pPr>
            <a:lvl3pPr>
              <a:defRPr sz="90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4631830" y="11443699"/>
            <a:ext cx="12731591" cy="4769189"/>
          </a:xfrm>
        </p:spPr>
        <p:txBody>
          <a:bodyPr anchor="b"/>
          <a:lstStyle>
            <a:lvl1pPr marL="0" indent="0">
              <a:buNone/>
              <a:defRPr sz="12000" b="1"/>
            </a:lvl1pPr>
            <a:lvl2pPr marL="2283623" indent="0">
              <a:buNone/>
              <a:defRPr sz="10000" b="1"/>
            </a:lvl2pPr>
            <a:lvl3pPr marL="4567245" indent="0">
              <a:buNone/>
              <a:defRPr sz="9000" b="1"/>
            </a:lvl3pPr>
            <a:lvl4pPr marL="6850868" indent="0">
              <a:buNone/>
              <a:defRPr sz="8000" b="1"/>
            </a:lvl4pPr>
            <a:lvl5pPr marL="9134490" indent="0">
              <a:buNone/>
              <a:defRPr sz="8000" b="1"/>
            </a:lvl5pPr>
            <a:lvl6pPr marL="11418113" indent="0">
              <a:buNone/>
              <a:defRPr sz="8000" b="1"/>
            </a:lvl6pPr>
            <a:lvl7pPr marL="13701735" indent="0">
              <a:buNone/>
              <a:defRPr sz="8000" b="1"/>
            </a:lvl7pPr>
            <a:lvl8pPr marL="15985358" indent="0">
              <a:buNone/>
              <a:defRPr sz="8000" b="1"/>
            </a:lvl8pPr>
            <a:lvl9pPr marL="18268980" indent="0">
              <a:buNone/>
              <a:defRPr sz="80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4631830" y="16212887"/>
            <a:ext cx="12731591" cy="29455389"/>
          </a:xfrm>
        </p:spPr>
        <p:txBody>
          <a:bodyPr/>
          <a:lstStyle>
            <a:lvl1pPr>
              <a:defRPr sz="12000"/>
            </a:lvl1pPr>
            <a:lvl2pPr>
              <a:defRPr sz="10000"/>
            </a:lvl2pPr>
            <a:lvl3pPr>
              <a:defRPr sz="90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2024/7/29</a:t>
            </a:fld>
            <a:endParaRPr kumimoji="1"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3726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2024/7/29</a:t>
            </a:fld>
            <a:endParaRPr kumimoji="1"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153100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2024/7/29</a:t>
            </a:fld>
            <a:endParaRPr kumimoji="1"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61779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0182" y="2035487"/>
            <a:ext cx="9476186" cy="8662652"/>
          </a:xfrm>
        </p:spPr>
        <p:txBody>
          <a:bodyPr anchor="b"/>
          <a:lstStyle>
            <a:lvl1pPr algn="l">
              <a:defRPr sz="10000" b="1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261407" y="2035490"/>
            <a:ext cx="16102013" cy="43632790"/>
          </a:xfrm>
        </p:spPr>
        <p:txBody>
          <a:bodyPr/>
          <a:lstStyle>
            <a:lvl1pPr>
              <a:defRPr sz="16000"/>
            </a:lvl1pPr>
            <a:lvl2pPr>
              <a:defRPr sz="14000"/>
            </a:lvl2pPr>
            <a:lvl3pPr>
              <a:defRPr sz="12000"/>
            </a:lvl3pPr>
            <a:lvl4pPr>
              <a:defRPr sz="10000"/>
            </a:lvl4pPr>
            <a:lvl5pPr>
              <a:defRPr sz="10000"/>
            </a:lvl5pPr>
            <a:lvl6pPr>
              <a:defRPr sz="10000"/>
            </a:lvl6pPr>
            <a:lvl7pPr>
              <a:defRPr sz="10000"/>
            </a:lvl7pPr>
            <a:lvl8pPr>
              <a:defRPr sz="10000"/>
            </a:lvl8pPr>
            <a:lvl9pPr>
              <a:defRPr sz="10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40182" y="10698143"/>
            <a:ext cx="9476186" cy="34970137"/>
          </a:xfrm>
        </p:spPr>
        <p:txBody>
          <a:bodyPr/>
          <a:lstStyle>
            <a:lvl1pPr marL="0" indent="0">
              <a:buNone/>
              <a:defRPr sz="7000"/>
            </a:lvl1pPr>
            <a:lvl2pPr marL="2283623" indent="0">
              <a:buNone/>
              <a:defRPr sz="6000"/>
            </a:lvl2pPr>
            <a:lvl3pPr marL="4567245" indent="0">
              <a:buNone/>
              <a:defRPr sz="5000"/>
            </a:lvl3pPr>
            <a:lvl4pPr marL="6850868" indent="0">
              <a:buNone/>
              <a:defRPr sz="4500"/>
            </a:lvl4pPr>
            <a:lvl5pPr marL="9134490" indent="0">
              <a:buNone/>
              <a:defRPr sz="4500"/>
            </a:lvl5pPr>
            <a:lvl6pPr marL="11418113" indent="0">
              <a:buNone/>
              <a:defRPr sz="4500"/>
            </a:lvl6pPr>
            <a:lvl7pPr marL="13701735" indent="0">
              <a:buNone/>
              <a:defRPr sz="4500"/>
            </a:lvl7pPr>
            <a:lvl8pPr marL="15985358" indent="0">
              <a:buNone/>
              <a:defRPr sz="4500"/>
            </a:lvl8pPr>
            <a:lvl9pPr marL="18268980" indent="0">
              <a:buNone/>
              <a:defRPr sz="45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2024/7/29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8926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45707" y="35786695"/>
            <a:ext cx="17282160" cy="4224822"/>
          </a:xfrm>
        </p:spPr>
        <p:txBody>
          <a:bodyPr anchor="b"/>
          <a:lstStyle>
            <a:lvl1pPr algn="l">
              <a:defRPr sz="10000" b="1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645707" y="4568011"/>
            <a:ext cx="17282160" cy="30674310"/>
          </a:xfrm>
        </p:spPr>
        <p:txBody>
          <a:bodyPr/>
          <a:lstStyle>
            <a:lvl1pPr marL="0" indent="0">
              <a:buNone/>
              <a:defRPr sz="16000"/>
            </a:lvl1pPr>
            <a:lvl2pPr marL="2283623" indent="0">
              <a:buNone/>
              <a:defRPr sz="14000"/>
            </a:lvl2pPr>
            <a:lvl3pPr marL="4567245" indent="0">
              <a:buNone/>
              <a:defRPr sz="12000"/>
            </a:lvl3pPr>
            <a:lvl4pPr marL="6850868" indent="0">
              <a:buNone/>
              <a:defRPr sz="10000"/>
            </a:lvl4pPr>
            <a:lvl5pPr marL="9134490" indent="0">
              <a:buNone/>
              <a:defRPr sz="10000"/>
            </a:lvl5pPr>
            <a:lvl6pPr marL="11418113" indent="0">
              <a:buNone/>
              <a:defRPr sz="10000"/>
            </a:lvl6pPr>
            <a:lvl7pPr marL="13701735" indent="0">
              <a:buNone/>
              <a:defRPr sz="10000"/>
            </a:lvl7pPr>
            <a:lvl8pPr marL="15985358" indent="0">
              <a:buNone/>
              <a:defRPr sz="10000"/>
            </a:lvl8pPr>
            <a:lvl9pPr marL="18268980" indent="0">
              <a:buNone/>
              <a:defRPr sz="10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45707" y="40011517"/>
            <a:ext cx="17282160" cy="5999948"/>
          </a:xfrm>
        </p:spPr>
        <p:txBody>
          <a:bodyPr/>
          <a:lstStyle>
            <a:lvl1pPr marL="0" indent="0">
              <a:buNone/>
              <a:defRPr sz="7000"/>
            </a:lvl1pPr>
            <a:lvl2pPr marL="2283623" indent="0">
              <a:buNone/>
              <a:defRPr sz="6000"/>
            </a:lvl2pPr>
            <a:lvl3pPr marL="4567245" indent="0">
              <a:buNone/>
              <a:defRPr sz="5000"/>
            </a:lvl3pPr>
            <a:lvl4pPr marL="6850868" indent="0">
              <a:buNone/>
              <a:defRPr sz="4500"/>
            </a:lvl4pPr>
            <a:lvl5pPr marL="9134490" indent="0">
              <a:buNone/>
              <a:defRPr sz="4500"/>
            </a:lvl5pPr>
            <a:lvl6pPr marL="11418113" indent="0">
              <a:buNone/>
              <a:defRPr sz="4500"/>
            </a:lvl6pPr>
            <a:lvl7pPr marL="13701735" indent="0">
              <a:buNone/>
              <a:defRPr sz="4500"/>
            </a:lvl7pPr>
            <a:lvl8pPr marL="15985358" indent="0">
              <a:buNone/>
              <a:defRPr sz="4500"/>
            </a:lvl8pPr>
            <a:lvl9pPr marL="18268980" indent="0">
              <a:buNone/>
              <a:defRPr sz="45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2024/7/29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8800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440180" y="2047324"/>
            <a:ext cx="25923240" cy="8520642"/>
          </a:xfrm>
          <a:prstGeom prst="rect">
            <a:avLst/>
          </a:prstGeom>
        </p:spPr>
        <p:txBody>
          <a:bodyPr vert="horz" lIns="456725" tIns="228362" rIns="456725" bIns="228362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40180" y="11928902"/>
            <a:ext cx="25923240" cy="33739378"/>
          </a:xfrm>
          <a:prstGeom prst="rect">
            <a:avLst/>
          </a:prstGeom>
        </p:spPr>
        <p:txBody>
          <a:bodyPr vert="horz" lIns="456725" tIns="228362" rIns="456725" bIns="228362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440180" y="47384239"/>
            <a:ext cx="6720840" cy="2721872"/>
          </a:xfrm>
          <a:prstGeom prst="rect">
            <a:avLst/>
          </a:prstGeom>
        </p:spPr>
        <p:txBody>
          <a:bodyPr vert="horz" lIns="456725" tIns="228362" rIns="456725" bIns="228362" rtlCol="0" anchor="ctr"/>
          <a:lstStyle>
            <a:lvl1pPr algn="l">
              <a:defRPr sz="6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F18B4-3DDA-054D-B313-3AD416B5206A}" type="datetimeFigureOut">
              <a:rPr kumimoji="1" lang="zh-TW" altLang="en-US" smtClean="0"/>
              <a:t>2024/7/29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9841230" y="47384239"/>
            <a:ext cx="9121140" cy="2721872"/>
          </a:xfrm>
          <a:prstGeom prst="rect">
            <a:avLst/>
          </a:prstGeom>
        </p:spPr>
        <p:txBody>
          <a:bodyPr vert="horz" lIns="456725" tIns="228362" rIns="456725" bIns="228362" rtlCol="0" anchor="ctr"/>
          <a:lstStyle>
            <a:lvl1pPr algn="ctr">
              <a:defRPr sz="6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0642580" y="47384239"/>
            <a:ext cx="6720840" cy="2721872"/>
          </a:xfrm>
          <a:prstGeom prst="rect">
            <a:avLst/>
          </a:prstGeom>
        </p:spPr>
        <p:txBody>
          <a:bodyPr vert="horz" lIns="456725" tIns="228362" rIns="456725" bIns="228362" rtlCol="0" anchor="ctr"/>
          <a:lstStyle>
            <a:lvl1pPr algn="r">
              <a:defRPr sz="6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37657262-1C04-40F2-B071-3E341407120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6696" y="-36826"/>
            <a:ext cx="28790220" cy="210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056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283623" rtl="0" eaLnBrk="1" latinLnBrk="0" hangingPunct="1">
        <a:spcBef>
          <a:spcPct val="0"/>
        </a:spcBef>
        <a:buNone/>
        <a:defRPr sz="2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2717" indent="-1712717" algn="l" defTabSz="2283623" rtl="0" eaLnBrk="1" latinLnBrk="0" hangingPunct="1">
        <a:spcBef>
          <a:spcPct val="20000"/>
        </a:spcBef>
        <a:buFont typeface="Arial"/>
        <a:buChar char="•"/>
        <a:defRPr sz="16000" kern="1200">
          <a:solidFill>
            <a:schemeClr val="tx1"/>
          </a:solidFill>
          <a:latin typeface="+mn-lt"/>
          <a:ea typeface="+mn-ea"/>
          <a:cs typeface="+mn-cs"/>
        </a:defRPr>
      </a:lvl1pPr>
      <a:lvl2pPr marL="3710887" indent="-1427264" algn="l" defTabSz="2283623" rtl="0" eaLnBrk="1" latinLnBrk="0" hangingPunct="1">
        <a:spcBef>
          <a:spcPct val="20000"/>
        </a:spcBef>
        <a:buFont typeface="Arial"/>
        <a:buChar char="–"/>
        <a:defRPr sz="14000" kern="1200">
          <a:solidFill>
            <a:schemeClr val="tx1"/>
          </a:solidFill>
          <a:latin typeface="+mn-lt"/>
          <a:ea typeface="+mn-ea"/>
          <a:cs typeface="+mn-cs"/>
        </a:defRPr>
      </a:lvl2pPr>
      <a:lvl3pPr marL="5709056" indent="-1141811" algn="l" defTabSz="2283623" rtl="0" eaLnBrk="1" latinLnBrk="0" hangingPunct="1">
        <a:spcBef>
          <a:spcPct val="20000"/>
        </a:spcBef>
        <a:buFont typeface="Arial"/>
        <a:buChar char="•"/>
        <a:defRPr sz="12000" kern="1200">
          <a:solidFill>
            <a:schemeClr val="tx1"/>
          </a:solidFill>
          <a:latin typeface="+mn-lt"/>
          <a:ea typeface="+mn-ea"/>
          <a:cs typeface="+mn-cs"/>
        </a:defRPr>
      </a:lvl3pPr>
      <a:lvl4pPr marL="7992679" indent="-1141811" algn="l" defTabSz="2283623" rtl="0" eaLnBrk="1" latinLnBrk="0" hangingPunct="1">
        <a:spcBef>
          <a:spcPct val="20000"/>
        </a:spcBef>
        <a:buFont typeface="Arial"/>
        <a:buChar char="–"/>
        <a:defRPr sz="10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76302" indent="-1141811" algn="l" defTabSz="2283623" rtl="0" eaLnBrk="1" latinLnBrk="0" hangingPunct="1">
        <a:spcBef>
          <a:spcPct val="20000"/>
        </a:spcBef>
        <a:buFont typeface="Arial"/>
        <a:buChar char="»"/>
        <a:defRPr sz="10000" kern="1200">
          <a:solidFill>
            <a:schemeClr val="tx1"/>
          </a:solidFill>
          <a:latin typeface="+mn-lt"/>
          <a:ea typeface="+mn-ea"/>
          <a:cs typeface="+mn-cs"/>
        </a:defRPr>
      </a:lvl5pPr>
      <a:lvl6pPr marL="12559924" indent="-1141811" algn="l" defTabSz="2283623" rtl="0" eaLnBrk="1" latinLnBrk="0" hangingPunct="1">
        <a:spcBef>
          <a:spcPct val="20000"/>
        </a:spcBef>
        <a:buFont typeface="Arial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547" indent="-1141811" algn="l" defTabSz="2283623" rtl="0" eaLnBrk="1" latinLnBrk="0" hangingPunct="1">
        <a:spcBef>
          <a:spcPct val="20000"/>
        </a:spcBef>
        <a:buFont typeface="Arial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7pPr>
      <a:lvl8pPr marL="17127169" indent="-1141811" algn="l" defTabSz="2283623" rtl="0" eaLnBrk="1" latinLnBrk="0" hangingPunct="1">
        <a:spcBef>
          <a:spcPct val="20000"/>
        </a:spcBef>
        <a:buFont typeface="Arial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8pPr>
      <a:lvl9pPr marL="19410792" indent="-1141811" algn="l" defTabSz="2283623" rtl="0" eaLnBrk="1" latinLnBrk="0" hangingPunct="1">
        <a:spcBef>
          <a:spcPct val="20000"/>
        </a:spcBef>
        <a:buFont typeface="Arial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3623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4567245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3pPr>
      <a:lvl4pPr marL="6850868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134490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418113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701735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985358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8268980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98000" y="29512800"/>
            <a:ext cx="14174918" cy="21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研究方法</a:t>
            </a:r>
            <a:endParaRPr lang="en-US" altLang="zh-TW" sz="5400" b="1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zh-TW" altLang="en-US" sz="80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14378400" y="8625600"/>
            <a:ext cx="14176801" cy="208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研究結果</a:t>
            </a:r>
            <a:endParaRPr lang="en-US" altLang="zh-TW" sz="5400" b="1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zh-TW" altLang="en-US" sz="80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14378118" y="29512800"/>
            <a:ext cx="14176800" cy="21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護理應用</a:t>
            </a:r>
            <a:endParaRPr lang="en-US" altLang="zh-TW" sz="5400" b="1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dirty="0"/>
          </a:p>
          <a:p>
            <a:pPr algn="ctr"/>
            <a:endParaRPr lang="zh-TW" altLang="en-US" sz="8000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09720516-381D-499C-ABC2-3C9C720AEA93}"/>
              </a:ext>
            </a:extLst>
          </p:cNvPr>
          <p:cNvSpPr txBox="1"/>
          <p:nvPr/>
        </p:nvSpPr>
        <p:spPr>
          <a:xfrm>
            <a:off x="23148618" y="564480"/>
            <a:ext cx="46416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5400" b="1">
                <a:solidFill>
                  <a:srgbClr val="4B017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PE-</a:t>
            </a:r>
            <a:r>
              <a:rPr lang="zh-TW" altLang="en-US" sz="5400" b="1" dirty="0">
                <a:solidFill>
                  <a:srgbClr val="4B017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編號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A40199AB-EA08-8310-9673-0481F8AF040C}"/>
              </a:ext>
            </a:extLst>
          </p:cNvPr>
          <p:cNvSpPr txBox="1"/>
          <p:nvPr/>
        </p:nvSpPr>
        <p:spPr>
          <a:xfrm>
            <a:off x="14421853" y="16421773"/>
            <a:ext cx="826380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dirty="0"/>
              <a:t>～請自行運用～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722AA8D2-9D00-9AE1-10EC-9B53B1FC9D67}"/>
              </a:ext>
            </a:extLst>
          </p:cNvPr>
          <p:cNvSpPr/>
          <p:nvPr/>
        </p:nvSpPr>
        <p:spPr>
          <a:xfrm>
            <a:off x="203200" y="2618408"/>
            <a:ext cx="283972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zh-TW" sz="5400" b="1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中文題目</a:t>
            </a:r>
            <a:r>
              <a:rPr lang="en-US" altLang="zh-TW" sz="5400" b="1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格式內文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字型樣式粗體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字型大小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54pt  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色彩黑色  </a:t>
            </a:r>
            <a:endParaRPr lang="en-US" altLang="zh-TW" sz="5400" b="1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字元間距標準  對齊方式置中  不分段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5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5400" b="1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英文題目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格式內文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字型樣式粗體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字型大小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54pt  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色彩黑色  </a:t>
            </a:r>
            <a:endParaRPr lang="en-US" altLang="zh-TW" sz="5400" b="1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字元間距標準  對齊方式置中 不分段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5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4000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中文作者姓名</a:t>
            </a:r>
            <a:r>
              <a:rPr lang="en-US" altLang="zh-TW" sz="4000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格式內文</a:t>
            </a:r>
            <a:r>
              <a:rPr lang="en-US" altLang="zh-TW" sz="40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字型樣式標準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字型大小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40pt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色彩黑色  字元間距標準  對齊方式置中 不分段</a:t>
            </a:r>
            <a:r>
              <a:rPr lang="zh-TW" altLang="zh-TW" sz="4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4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4000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不同單位時右上角加註數字上標</a:t>
            </a:r>
            <a:r>
              <a:rPr lang="en-US" altLang="zh-TW" sz="4400" kern="100" baseline="30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1,2,3…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40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4000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中文服務機關及單位</a:t>
            </a:r>
            <a:r>
              <a:rPr lang="en-US" altLang="zh-TW" sz="4000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格式內文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字型樣式標準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字型大小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40pt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色彩黑色  字元間距標準  對齊方式置中 不分段  </a:t>
            </a:r>
            <a:endParaRPr lang="en-US" altLang="zh-TW" sz="40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4000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不同單位時右上角加註數字上標</a:t>
            </a:r>
            <a:r>
              <a:rPr lang="en-US" altLang="zh-TW" sz="4400" kern="100" baseline="30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1,2,3…</a:t>
            </a:r>
            <a:r>
              <a:rPr lang="en-US" altLang="zh-TW" sz="4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4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308C31FF-7B93-FE8D-6CEA-CA4124A5B6C7}"/>
              </a:ext>
            </a:extLst>
          </p:cNvPr>
          <p:cNvSpPr txBox="1">
            <a:spLocks/>
          </p:cNvSpPr>
          <p:nvPr/>
        </p:nvSpPr>
        <p:spPr>
          <a:xfrm>
            <a:off x="199435" y="8625600"/>
            <a:ext cx="14176800" cy="208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研究目的</a:t>
            </a:r>
          </a:p>
        </p:txBody>
      </p:sp>
    </p:spTree>
    <p:extLst>
      <p:ext uri="{BB962C8B-B14F-4D97-AF65-F5344CB8AC3E}">
        <p14:creationId xmlns:p14="http://schemas.microsoft.com/office/powerpoint/2010/main" val="147758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135</Words>
  <Application>Microsoft Office PowerPoint</Application>
  <PresentationFormat>自訂</PresentationFormat>
  <Paragraphs>50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Aptos</vt:lpstr>
      <vt:lpstr>Arial</vt:lpstr>
      <vt:lpstr>Calibri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主題</dc:title>
  <dc:creator>Ju Jamsred</dc:creator>
  <cp:lastModifiedBy>鄒妤安</cp:lastModifiedBy>
  <cp:revision>39</cp:revision>
  <cp:lastPrinted>2024-07-12T05:19:23Z</cp:lastPrinted>
  <dcterms:created xsi:type="dcterms:W3CDTF">2016-08-18T10:41:02Z</dcterms:created>
  <dcterms:modified xsi:type="dcterms:W3CDTF">2024-07-29T05:36:09Z</dcterms:modified>
</cp:coreProperties>
</file>