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48526-5F75-440F-9E76-6065AF270DA5}" type="datetimeFigureOut">
              <a:rPr lang="zh-TW" altLang="en-US" smtClean="0"/>
              <a:t>2021/8/2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CFB9-4705-4043-B19F-8CEAF97769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8797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48526-5F75-440F-9E76-6065AF270DA5}" type="datetimeFigureOut">
              <a:rPr lang="zh-TW" altLang="en-US" smtClean="0"/>
              <a:t>2021/8/2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CFB9-4705-4043-B19F-8CEAF97769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4342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48526-5F75-440F-9E76-6065AF270DA5}" type="datetimeFigureOut">
              <a:rPr lang="zh-TW" altLang="en-US" smtClean="0"/>
              <a:t>2021/8/2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CFB9-4705-4043-B19F-8CEAF97769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5018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48526-5F75-440F-9E76-6065AF270DA5}" type="datetimeFigureOut">
              <a:rPr lang="zh-TW" altLang="en-US" smtClean="0"/>
              <a:t>2021/8/2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CFB9-4705-4043-B19F-8CEAF97769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6584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48526-5F75-440F-9E76-6065AF270DA5}" type="datetimeFigureOut">
              <a:rPr lang="zh-TW" altLang="en-US" smtClean="0"/>
              <a:t>2021/8/2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CFB9-4705-4043-B19F-8CEAF97769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5166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48526-5F75-440F-9E76-6065AF270DA5}" type="datetimeFigureOut">
              <a:rPr lang="zh-TW" altLang="en-US" smtClean="0"/>
              <a:t>2021/8/2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CFB9-4705-4043-B19F-8CEAF97769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6342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48526-5F75-440F-9E76-6065AF270DA5}" type="datetimeFigureOut">
              <a:rPr lang="zh-TW" altLang="en-US" smtClean="0"/>
              <a:t>2021/8/2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CFB9-4705-4043-B19F-8CEAF97769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4399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48526-5F75-440F-9E76-6065AF270DA5}" type="datetimeFigureOut">
              <a:rPr lang="zh-TW" altLang="en-US" smtClean="0"/>
              <a:t>2021/8/2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CFB9-4705-4043-B19F-8CEAF97769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1364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48526-5F75-440F-9E76-6065AF270DA5}" type="datetimeFigureOut">
              <a:rPr lang="zh-TW" altLang="en-US" smtClean="0"/>
              <a:t>2021/8/2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CFB9-4705-4043-B19F-8CEAF97769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019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48526-5F75-440F-9E76-6065AF270DA5}" type="datetimeFigureOut">
              <a:rPr lang="zh-TW" altLang="en-US" smtClean="0"/>
              <a:t>2021/8/2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CFB9-4705-4043-B19F-8CEAF97769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5156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48526-5F75-440F-9E76-6065AF270DA5}" type="datetimeFigureOut">
              <a:rPr lang="zh-TW" altLang="en-US" smtClean="0"/>
              <a:t>2021/8/2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CFB9-4705-4043-B19F-8CEAF97769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8738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48526-5F75-440F-9E76-6065AF270DA5}" type="datetimeFigureOut">
              <a:rPr lang="zh-TW" altLang="en-US" smtClean="0"/>
              <a:t>2021/8/2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BCFB9-4705-4043-B19F-8CEAF97769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2409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AA2D7C0-409A-4F24-985F-667662DDE3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718117"/>
          </a:xfrm>
        </p:spPr>
        <p:txBody>
          <a:bodyPr>
            <a:normAutofit fontScale="90000"/>
          </a:bodyPr>
          <a:lstStyle/>
          <a:p>
            <a:r>
              <a:rPr lang="zh-TW" altLang="en-US" sz="4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出院準備服務對降低病人再住院頻率</a:t>
            </a:r>
            <a:br>
              <a:rPr lang="en-US" altLang="zh-TW" sz="4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en-US" sz="4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之成效評估</a:t>
            </a:r>
            <a:br>
              <a:rPr lang="en-US" altLang="zh-TW" sz="4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altLang="zh-TW" sz="4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Effectiveness Evaluation of Discharge Preparation Service in Reducing the Frequency of Patients’ Rehospitalization</a:t>
            </a:r>
            <a:endParaRPr lang="zh-TW" altLang="en-US" sz="40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6EC50B6-5CBA-4603-9A89-F1048E5045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78960"/>
            <a:ext cx="9144000" cy="878840"/>
          </a:xfrm>
        </p:spPr>
        <p:txBody>
          <a:bodyPr>
            <a:normAutofit/>
          </a:bodyPr>
          <a:lstStyle/>
          <a:p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王大明 台灣護理學會</a:t>
            </a:r>
            <a:endParaRPr lang="en-US" altLang="zh-TW" sz="20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劉小小 台灣護理學會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5E240BCC-E736-4234-946B-432004FB5E07}"/>
              </a:ext>
            </a:extLst>
          </p:cNvPr>
          <p:cNvSpPr txBox="1"/>
          <p:nvPr/>
        </p:nvSpPr>
        <p:spPr>
          <a:xfrm>
            <a:off x="9194801" y="522328"/>
            <a:ext cx="2537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P022</a:t>
            </a:r>
            <a:r>
              <a:rPr lang="zh-TW" altLang="en-US" sz="1800" dirty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成人護理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731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70808" y="747057"/>
            <a:ext cx="19800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研究目的：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2771CF5C-8F4F-4ECA-8C6B-3E2CE5709F83}"/>
              </a:ext>
            </a:extLst>
          </p:cNvPr>
          <p:cNvSpPr txBox="1"/>
          <p:nvPr/>
        </p:nvSpPr>
        <p:spPr>
          <a:xfrm>
            <a:off x="9903729" y="292047"/>
            <a:ext cx="2129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800" dirty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P022  </a:t>
            </a:r>
            <a:r>
              <a:rPr lang="zh-TW" altLang="en-US" sz="1800" dirty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成人護理</a:t>
            </a:r>
          </a:p>
        </p:txBody>
      </p:sp>
    </p:spTree>
    <p:extLst>
      <p:ext uri="{BB962C8B-B14F-4D97-AF65-F5344CB8AC3E}">
        <p14:creationId xmlns:p14="http://schemas.microsoft.com/office/powerpoint/2010/main" val="199272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46955" y="687826"/>
            <a:ext cx="19800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研究方法：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31BF6543-BFF0-4F6E-AD34-C7FD97F7BD35}"/>
              </a:ext>
            </a:extLst>
          </p:cNvPr>
          <p:cNvSpPr txBox="1"/>
          <p:nvPr/>
        </p:nvSpPr>
        <p:spPr>
          <a:xfrm>
            <a:off x="9722534" y="409530"/>
            <a:ext cx="2129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800" dirty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P022  </a:t>
            </a:r>
            <a:r>
              <a:rPr lang="zh-TW" altLang="en-US" sz="1800" dirty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成人護理</a:t>
            </a:r>
          </a:p>
        </p:txBody>
      </p:sp>
    </p:spTree>
    <p:extLst>
      <p:ext uri="{BB962C8B-B14F-4D97-AF65-F5344CB8AC3E}">
        <p14:creationId xmlns:p14="http://schemas.microsoft.com/office/powerpoint/2010/main" val="4290459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70809" y="661379"/>
            <a:ext cx="19800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研究結果：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5E1E6C68-460B-40BC-8970-0DAFF52AAB3D}"/>
              </a:ext>
            </a:extLst>
          </p:cNvPr>
          <p:cNvSpPr txBox="1"/>
          <p:nvPr/>
        </p:nvSpPr>
        <p:spPr>
          <a:xfrm>
            <a:off x="9903729" y="292047"/>
            <a:ext cx="2129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800" dirty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P022  </a:t>
            </a:r>
            <a:r>
              <a:rPr lang="zh-TW" altLang="en-US" sz="1800" dirty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成人護理</a:t>
            </a:r>
          </a:p>
        </p:txBody>
      </p:sp>
    </p:spTree>
    <p:extLst>
      <p:ext uri="{BB962C8B-B14F-4D97-AF65-F5344CB8AC3E}">
        <p14:creationId xmlns:p14="http://schemas.microsoft.com/office/powerpoint/2010/main" val="304150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67441" y="566746"/>
            <a:ext cx="26981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護理上的應用：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EB9D4A22-E5F6-49DA-9ED1-B11C77B0AA1A}"/>
              </a:ext>
            </a:extLst>
          </p:cNvPr>
          <p:cNvSpPr txBox="1"/>
          <p:nvPr/>
        </p:nvSpPr>
        <p:spPr>
          <a:xfrm>
            <a:off x="9903729" y="292047"/>
            <a:ext cx="2129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800" dirty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P022  </a:t>
            </a:r>
            <a:r>
              <a:rPr lang="zh-TW" altLang="en-US" sz="1800" dirty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成人護理</a:t>
            </a:r>
          </a:p>
        </p:txBody>
      </p:sp>
    </p:spTree>
    <p:extLst>
      <p:ext uri="{BB962C8B-B14F-4D97-AF65-F5344CB8AC3E}">
        <p14:creationId xmlns:p14="http://schemas.microsoft.com/office/powerpoint/2010/main" val="2041304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67</Words>
  <Application>Microsoft Office PowerPoint</Application>
  <PresentationFormat>寬螢幕</PresentationFormat>
  <Paragraphs>12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標楷體</vt:lpstr>
      <vt:lpstr>Arial</vt:lpstr>
      <vt:lpstr>Calibri</vt:lpstr>
      <vt:lpstr>Calibri Light</vt:lpstr>
      <vt:lpstr>Times New Roman</vt:lpstr>
      <vt:lpstr>Office 佈景主題</vt:lpstr>
      <vt:lpstr>出院準備服務對降低病人再住院頻率 之成效評估 Effectiveness Evaluation of Discharge Preparation Service in Reducing the Frequency of Patients’ Rehospitalization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Elite</dc:creator>
  <cp:lastModifiedBy>顧淑芳</cp:lastModifiedBy>
  <cp:revision>13</cp:revision>
  <dcterms:created xsi:type="dcterms:W3CDTF">2021-07-30T05:48:08Z</dcterms:created>
  <dcterms:modified xsi:type="dcterms:W3CDTF">2021-08-02T05:37:56Z</dcterms:modified>
</cp:coreProperties>
</file>